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190FAB-ACCB-4DD3-BB43-69FD4F8814A3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5F885F-3FDD-4A2C-9BA1-B831979D1038}" type="slidenum">
              <a:rPr lang="en-US" smtClean="0"/>
              <a:t>‹nr.›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22582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2E1EB1E-BB70-4BC3-BA5C-C08367889591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D0DFC6-2220-4552-9A7D-E1C2B5994E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3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E678BEA-48EB-48B3-AC9B-D4220B27ACAF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B825E5-139B-4448-BDB5-277EB88A6D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7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B4B52-BD8E-46E1-B2C7-CEEB47914BCB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DE8935-4217-4200-A9AB-B1DA807E171F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35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5FE23A-5E32-4C94-A5B3-2CBB0F6C2A04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CD1255-2A00-4B16-A309-5ACC8CE2504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50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8134CE-F658-45E8-8D7E-F78891FE1D60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65A299-C4FF-49D7-80FF-88D7DECB1F9B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132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8134CE-F658-45E8-8D7E-F78891FE1D60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65A299-C4FF-49D7-80FF-88D7DECB1F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81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A8D77D9-685E-4F7A-A273-7ED7F6DF99A8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CCB65F-F2DE-4740-88D6-BDB57FD7F5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91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788FD84-2ADE-477D-84E4-E3A5DC7C2C75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656A4C-863F-4850-85EB-314B3663D7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0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182A063-AD13-4913-8A2F-D811E7A13859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F32B9A-7673-4C14-80B1-345194DBE9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2346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BB1AD70-62E8-4B0C-A00F-E3D51AB154A9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4F3D3A-802F-4EAB-8420-62ACB5DA7C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8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8306023-D21A-4609-805A-B2EC73299011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5EDB2A-1F74-4F7A-8314-A695349B25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9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BECD50-CF4D-49FB-9258-65E10B7637F2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162F19-3FB4-4BB4-950A-91ABFCF91FF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2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1FBE4D-6D55-4D37-A613-4E5227980C8C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2D676A-E0E1-44FF-938C-187579212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6EE82EC-CD35-4E42-8200-BDA4C6024798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15B183-3FB9-461B-B67A-38CFA899AE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F5FF55-5985-4968-8B63-9AC53B699D37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F15613-5795-458A-BF29-DF70AEF59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6BD1CC8-72C2-4A65-8855-199E1D9A410A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02F942-2C42-4AC6-9B1A-AAF1E4D34D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4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fld id="{B58134CE-F658-45E8-8D7E-F78891FE1D60}" type="datetime1">
              <a:rPr lang="en-US" smtClean="0"/>
              <a:pPr lvl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 smtClean="0"/>
              <a:t>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fld id="{A065A299-C4FF-49D7-80FF-88D7DECB1F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35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b="1" u="sng" dirty="0"/>
              <a:t>Acceptatie en </a:t>
            </a:r>
            <a:r>
              <a:rPr lang="nl-NL" b="1" u="sng" dirty="0" smtClean="0"/>
              <a:t>Adaptatie 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latin typeface="Times New Roman" pitchFamily="18"/>
              </a:rPr>
              <a:t/>
            </a:r>
            <a:br>
              <a:rPr lang="nl-NL" dirty="0">
                <a:latin typeface="Times New Roman" pitchFamily="18"/>
              </a:rPr>
            </a:br>
            <a:r>
              <a:rPr lang="nl-NL" dirty="0"/>
              <a:t>1A_TVB01</a:t>
            </a:r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nl-NL">
              <a:latin typeface="Times New Roman" pitchFamily="18"/>
            </a:endParaRPr>
          </a:p>
          <a:p>
            <a:pPr lvl="0"/>
            <a:endParaRPr lang="nl-NL">
              <a:latin typeface="Times New Roman" pitchFamily="18"/>
            </a:endParaRPr>
          </a:p>
          <a:p>
            <a:pPr lvl="0"/>
            <a:endParaRPr lang="nl-NL"/>
          </a:p>
        </p:txBody>
      </p:sp>
      <p:sp>
        <p:nvSpPr>
          <p:cNvPr id="4" name="AutoShape 2" descr="Afbeeldingsresultaat voor zorg en technologie adoptie en acceptatie"/>
          <p:cNvSpPr/>
          <p:nvPr/>
        </p:nvSpPr>
        <p:spPr>
          <a:xfrm>
            <a:off x="-31747" y="-136529"/>
            <a:ext cx="304796" cy="3047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entury Gothic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289" y="2611489"/>
            <a:ext cx="5367134" cy="331223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73900" y="0"/>
            <a:ext cx="8534400" cy="1507067"/>
          </a:xfrm>
        </p:spPr>
        <p:txBody>
          <a:bodyPr/>
          <a:lstStyle/>
          <a:p>
            <a:pPr lvl="0"/>
            <a:r>
              <a:rPr lang="nl-NL" dirty="0"/>
              <a:t>Hoe en wat?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155448" y="1636373"/>
            <a:ext cx="11091672" cy="3776874"/>
          </a:xfrm>
        </p:spPr>
        <p:txBody>
          <a:bodyPr/>
          <a:lstStyle/>
          <a:p>
            <a:pPr lvl="0"/>
            <a:endParaRPr lang="nl-NL" b="1" dirty="0"/>
          </a:p>
          <a:p>
            <a:pPr marL="457200" lvl="0" indent="-457200">
              <a:buFont typeface="+mj-lt"/>
              <a:buAutoNum type="arabicPeriod"/>
            </a:pPr>
            <a:r>
              <a:rPr lang="nl-NL" sz="2800" b="1" dirty="0" smtClean="0">
                <a:solidFill>
                  <a:schemeClr val="tx1"/>
                </a:solidFill>
              </a:rPr>
              <a:t>Hoe </a:t>
            </a:r>
            <a:r>
              <a:rPr lang="nl-NL" sz="2800" b="1" dirty="0">
                <a:solidFill>
                  <a:schemeClr val="tx1"/>
                </a:solidFill>
              </a:rPr>
              <a:t>zal de inzet van technologie de zorg kunnen verrijken 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800" b="1" dirty="0" smtClean="0">
                <a:solidFill>
                  <a:schemeClr val="tx1"/>
                </a:solidFill>
              </a:rPr>
              <a:t>Wat </a:t>
            </a:r>
            <a:r>
              <a:rPr lang="nl-NL" sz="2800" b="1" dirty="0">
                <a:solidFill>
                  <a:schemeClr val="tx1"/>
                </a:solidFill>
              </a:rPr>
              <a:t>is </a:t>
            </a:r>
            <a:r>
              <a:rPr lang="nl-NL" sz="2800" b="1" dirty="0" smtClean="0">
                <a:solidFill>
                  <a:schemeClr val="tx1"/>
                </a:solidFill>
              </a:rPr>
              <a:t>jouw visie </a:t>
            </a:r>
            <a:r>
              <a:rPr lang="nl-NL" sz="2800" b="1" dirty="0">
                <a:solidFill>
                  <a:schemeClr val="tx1"/>
                </a:solidFill>
              </a:rPr>
              <a:t>over de inzet van technologie in de zorg</a:t>
            </a:r>
            <a:r>
              <a:rPr lang="nl-NL" sz="2800" b="1" dirty="0" smtClean="0">
                <a:solidFill>
                  <a:schemeClr val="tx1"/>
                </a:solidFill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800" b="1" dirty="0" smtClean="0">
                <a:solidFill>
                  <a:schemeClr val="tx1"/>
                </a:solidFill>
              </a:rPr>
              <a:t>Zie je de zorgtechnologie als bedreiging of als verrijking?</a:t>
            </a:r>
            <a:endParaRPr lang="nl-NL" sz="2800" b="1" dirty="0">
              <a:solidFill>
                <a:schemeClr val="tx1"/>
              </a:solidFill>
            </a:endParaRPr>
          </a:p>
          <a:p>
            <a:pPr lvl="0"/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00584" y="250893"/>
            <a:ext cx="11942064" cy="1186434"/>
          </a:xfrm>
        </p:spPr>
        <p:txBody>
          <a:bodyPr>
            <a:normAutofit fontScale="90000"/>
          </a:bodyPr>
          <a:lstStyle/>
          <a:p>
            <a:pPr lvl="0"/>
            <a:r>
              <a:rPr lang="nl-NL" dirty="0">
                <a:solidFill>
                  <a:schemeClr val="bg1"/>
                </a:solidFill>
              </a:rPr>
              <a:t>Beantwoord individueel onderstaande </a:t>
            </a:r>
            <a:r>
              <a:rPr lang="nl-NL" dirty="0" smtClean="0">
                <a:solidFill>
                  <a:schemeClr val="bg1"/>
                </a:solidFill>
              </a:rPr>
              <a:t>vragen, en zet deze in je blog, </a:t>
            </a:r>
            <a:r>
              <a:rPr lang="nl-NL" sz="2700" b="1" dirty="0" smtClean="0">
                <a:solidFill>
                  <a:schemeClr val="bg2">
                    <a:lumMod val="75000"/>
                  </a:schemeClr>
                </a:solidFill>
              </a:rPr>
              <a:t>bij opdracht ‘Acceptatie en adaptatie:</a:t>
            </a:r>
            <a:endParaRPr lang="nl-NL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724762" y="1870149"/>
            <a:ext cx="10972800" cy="4512362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solidFill>
                  <a:schemeClr val="tx1"/>
                </a:solidFill>
              </a:rPr>
              <a:t>Wat vind ik van de inzet van technologie in de zorg?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solidFill>
                  <a:schemeClr val="tx1"/>
                </a:solidFill>
              </a:rPr>
              <a:t>Wat is de toegevoegde waarde voor de zorgvrager?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solidFill>
                  <a:schemeClr val="tx1"/>
                </a:solidFill>
              </a:rPr>
              <a:t>Wat is de toegevoegde waarde voor mantelzorger?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solidFill>
                  <a:schemeClr val="tx1"/>
                </a:solidFill>
              </a:rPr>
              <a:t>Wat is de toegevoegde waarde voor mij?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solidFill>
                  <a:schemeClr val="tx1"/>
                </a:solidFill>
              </a:rPr>
              <a:t>Wat is de toegevoegde waarde voor een zorgorganisatie?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solidFill>
                  <a:schemeClr val="tx1"/>
                </a:solidFill>
              </a:rPr>
              <a:t>Wat vraagt dit van de zorgvrager?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solidFill>
                  <a:schemeClr val="tx1"/>
                </a:solidFill>
              </a:rPr>
              <a:t>Wat vraagt dit van de mantelzorger?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solidFill>
                  <a:schemeClr val="tx1"/>
                </a:solidFill>
              </a:rPr>
              <a:t>Wat vraagt dit van mij?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solidFill>
                  <a:schemeClr val="tx1"/>
                </a:solidFill>
              </a:rPr>
              <a:t>Wat vraagt dit van een zorgorganisatie</a:t>
            </a:r>
            <a:r>
              <a:rPr lang="nl-NL" sz="2400" dirty="0" smtClean="0">
                <a:solidFill>
                  <a:schemeClr val="tx1"/>
                </a:solidFill>
              </a:rPr>
              <a:t>?</a:t>
            </a:r>
            <a:endParaRPr lang="nl-NL" sz="2400" dirty="0"/>
          </a:p>
          <a:p>
            <a:pPr lvl="0"/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133</Words>
  <Application>Microsoft Office PowerPoint</Application>
  <PresentationFormat>Breedbeeld</PresentationFormat>
  <Paragraphs>17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Segment</vt:lpstr>
      <vt:lpstr>Acceptatie en Adaptatie    1A_TVB01</vt:lpstr>
      <vt:lpstr>Hoe en wat?</vt:lpstr>
      <vt:lpstr>Beantwoord individueel onderstaande vragen, en zet deze in je blog, bij opdracht ‘Acceptatie en adaptatie: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Acceptatie en Adoptatie    1A_TVB01</dc:title>
  <dc:creator>Jacolien ten Cate</dc:creator>
  <cp:lastModifiedBy>Remko</cp:lastModifiedBy>
  <cp:revision>5</cp:revision>
  <dcterms:created xsi:type="dcterms:W3CDTF">2016-12-14T16:20:08Z</dcterms:created>
  <dcterms:modified xsi:type="dcterms:W3CDTF">2017-04-10T16:38:28Z</dcterms:modified>
</cp:coreProperties>
</file>